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d0cff49b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d0cff49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d0cff49b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d0cff49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0cff49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d0cff49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Letters of Recommendation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FF00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2000"/>
              <a:buChar char="❖"/>
            </a:pPr>
            <a:r>
              <a:rPr b="1" lang="en" sz="2000">
                <a:solidFill>
                  <a:srgbClr val="FF00FF"/>
                </a:solidFill>
              </a:rPr>
              <a:t>Tues. Sept. 28th Spring Break 2023 Belize Travel Informational Meeting</a:t>
            </a:r>
            <a:endParaRPr b="1" sz="2000">
              <a:solidFill>
                <a:srgbClr val="FF00FF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D"/>
              </a:buClr>
              <a:buSzPts val="2000"/>
              <a:buChar char="❖"/>
            </a:pPr>
            <a:r>
              <a:rPr b="1" lang="en" sz="2000">
                <a:solidFill>
                  <a:srgbClr val="00689D"/>
                </a:solidFill>
              </a:rPr>
              <a:t>Mon. Oct. 11th BISD Holiday, but 11th graders still have ACC</a:t>
            </a:r>
            <a:endParaRPr b="1" sz="2000">
              <a:solidFill>
                <a:srgbClr val="00689D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2000"/>
              <a:buChar char="❖"/>
            </a:pPr>
            <a:r>
              <a:rPr b="1" lang="en" sz="2000">
                <a:solidFill>
                  <a:srgbClr val="00FF00"/>
                </a:solidFill>
              </a:rPr>
              <a:t>Sat. Oct. 16th 8 AM-2 PM 11th Grade PSAT</a:t>
            </a:r>
            <a:endParaRPr b="1" sz="20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Letters of Recommendation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705075" y="1879700"/>
            <a:ext cx="7638300" cy="3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 letter recommending a person for a college, describing their qualifications and skills.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Most </a:t>
            </a:r>
            <a:r>
              <a:rPr lang="en" sz="2600">
                <a:solidFill>
                  <a:schemeClr val="dk1"/>
                </a:solidFill>
              </a:rPr>
              <a:t>universities</a:t>
            </a:r>
            <a:r>
              <a:rPr lang="en" sz="2600">
                <a:solidFill>
                  <a:schemeClr val="dk1"/>
                </a:solidFill>
              </a:rPr>
              <a:t> do not </a:t>
            </a:r>
            <a:r>
              <a:rPr i="1" lang="en" sz="2600">
                <a:solidFill>
                  <a:schemeClr val="dk1"/>
                </a:solidFill>
              </a:rPr>
              <a:t>require</a:t>
            </a:r>
            <a:r>
              <a:rPr lang="en" sz="2600">
                <a:solidFill>
                  <a:schemeClr val="dk1"/>
                </a:solidFill>
              </a:rPr>
              <a:t> letters of recommendation, but it can make you a stronger candidate for </a:t>
            </a:r>
            <a:r>
              <a:rPr lang="en" sz="2600">
                <a:solidFill>
                  <a:schemeClr val="dk1"/>
                </a:solidFill>
              </a:rPr>
              <a:t>acceptance</a:t>
            </a:r>
            <a:r>
              <a:rPr lang="en" sz="2600">
                <a:solidFill>
                  <a:schemeClr val="dk1"/>
                </a:solidFill>
              </a:rPr>
              <a:t>.  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do I need?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397725" y="1184963"/>
            <a:ext cx="5188800" cy="4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 recommend three letters total.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Two letters from an educational setting ie. teachers, professors, and school counselors.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One from a community member ie. pastor, non-profit supervisor, employer.</a:t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725" y="1265625"/>
            <a:ext cx="2720800" cy="3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Who should I ask? 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184975"/>
            <a:ext cx="7991100" cy="3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Has known you for a year or more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May </a:t>
            </a:r>
            <a:r>
              <a:rPr lang="en" sz="2600">
                <a:solidFill>
                  <a:schemeClr val="dk1"/>
                </a:solidFill>
              </a:rPr>
              <a:t>teach a subject in your future major or career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May be someone who graduated from your </a:t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prospective university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Can write a quality letter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❏"/>
            </a:pPr>
            <a:r>
              <a:rPr lang="en" sz="2600">
                <a:solidFill>
                  <a:schemeClr val="dk1"/>
                </a:solidFill>
              </a:rPr>
              <a:t>This guy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43" y="2704000"/>
            <a:ext cx="1700825" cy="22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5713000" y="3588725"/>
            <a:ext cx="16362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When do I need it? </a:t>
            </a:r>
            <a:endParaRPr sz="1000"/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184975"/>
            <a:ext cx="7991100" cy="4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You should ask your prospective letter writers at the beginning of your senior year.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It can take them a few weeks to write it.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Send out a reminder email a few weeks after asking.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You will include the letter of recommendation with your college application.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05625" y="180775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information should I give my 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letter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writer?  </a:t>
            </a:r>
            <a:endParaRPr sz="1000"/>
          </a:p>
        </p:txBody>
      </p:sp>
      <p:sp>
        <p:nvSpPr>
          <p:cNvPr id="143" name="Google Shape;143;p18"/>
          <p:cNvSpPr txBox="1"/>
          <p:nvPr/>
        </p:nvSpPr>
        <p:spPr>
          <a:xfrm>
            <a:off x="576450" y="1831200"/>
            <a:ext cx="79911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en" sz="2200">
                <a:solidFill>
                  <a:schemeClr val="dk1"/>
                </a:solidFill>
              </a:rPr>
              <a:t>CRCA and ACC GPA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en" sz="2200">
                <a:solidFill>
                  <a:schemeClr val="dk1"/>
                </a:solidFill>
              </a:rPr>
              <a:t>Colleges you are applying to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en" sz="2200">
                <a:solidFill>
                  <a:schemeClr val="dk1"/>
                </a:solidFill>
              </a:rPr>
              <a:t>Your major and potential career path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en" sz="2200">
                <a:solidFill>
                  <a:schemeClr val="dk1"/>
                </a:solidFill>
              </a:rPr>
              <a:t>School Clubs and Organizations ex. StuCo, NHS, or Spanish. (Don’t just say the club, but if you held an officer position and responsibilities.)</a:t>
            </a:r>
            <a:endParaRPr sz="2200">
              <a:solidFill>
                <a:schemeClr val="dk1"/>
              </a:solidFill>
            </a:endParaRPr>
          </a:p>
          <a:p>
            <a:pPr indent="-393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" sz="2200">
                <a:solidFill>
                  <a:schemeClr val="dk1"/>
                </a:solidFill>
              </a:rPr>
              <a:t>Community activities, such as volunteering or jobs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51" name="Google Shape;151;p19"/>
          <p:cNvSpPr txBox="1"/>
          <p:nvPr/>
        </p:nvSpPr>
        <p:spPr>
          <a:xfrm>
            <a:off x="982025" y="1864775"/>
            <a:ext cx="7193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Think of a few people you might ask for a letter of recommendation.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 one thing you would tell your prospective writer.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